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61" r:id="rId2"/>
    <p:sldId id="260" r:id="rId3"/>
    <p:sldId id="259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909"/>
    <a:srgbClr val="7D0B0B"/>
    <a:srgbClr val="F4E1D3"/>
    <a:srgbClr val="F88D8D"/>
    <a:srgbClr val="D00028"/>
    <a:srgbClr val="FFFFFF"/>
    <a:srgbClr val="F88C8C"/>
    <a:srgbClr val="EE8383"/>
    <a:srgbClr val="EA8484"/>
    <a:srgbClr val="5D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9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6:37:5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24575,'0'-1'0,"0"-1"0,1-1 0,1-1 0,2 1 0,-1 0 0,1 1 0,0-1 0,-1 0 0,0 2 0,-1 0 0,1 0 0,0 0 0,1 1 0,-1 1 0,0 1 0,-1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6:38:54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6:41:2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42 139 24575,'0'-3'0,"-1"-1"0,1 1 0,-1 0 0,0 0 0,1-1 0,-2 1 0,1 0 0,-2-5 0,1 5 0,1 0 0,-1 0 0,1 0 0,0 0 0,0-1 0,0 1 0,1 0 0,-1-1 0,1-3 0,0 3-72,0 0 1,0 1-1,0-1 0,0 0 0,0 1 0,-1-1 0,0 0 0,0 1 1,0-1-1,0 1 0,0-1 0,-1 1 0,1 0 0,-1 0 0,0-1 1,0 1-1,0 0 0,-3-2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6:41:3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24575,'80'0'0,"-75"3"0,0 0 0,0 0 0,0 0 0,0 1 0,-1 0 0,1 0 0,6 8 0,-8 2-1365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6:41:3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24575,'0'1'0,"0"1"0,0 1 0,0 1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6:38:08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84 24575,'-1'-6'0,"1"0"0,-1 0 0,0-1 0,-1 1 0,-2-8 0,-4-15 0,8 24-1365,-1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6:38:1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24575,'0'1'0,"0"1"0,0 1 0,0 2 0,0 0 0,0 0 0,0 1 0,0 0 0,0-1-8191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6:38:2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6:38:3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6:38:38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6:38:3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6:38:4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6:38:5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84 24575,'-1'-6'0,"1"0"0,-1 0 0,0-1 0,-1 1 0,-2-8 0,-4-15 0,8 24-1365,-1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F295C-34AE-4835-955E-A7D911228E99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53CD-5787-4C9F-940C-BCA7C671A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24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853CD-5787-4C9F-940C-BCA7C671AC7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82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853CD-5787-4C9F-940C-BCA7C671AC7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28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B0CC-EDBD-43EC-A740-DBE73D178CB4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591-2AF2-4DDD-99FE-0E7794581C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15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B0CC-EDBD-43EC-A740-DBE73D178CB4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591-2AF2-4DDD-99FE-0E7794581C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16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B0CC-EDBD-43EC-A740-DBE73D178CB4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591-2AF2-4DDD-99FE-0E7794581C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02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B0CC-EDBD-43EC-A740-DBE73D178CB4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591-2AF2-4DDD-99FE-0E7794581C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18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B0CC-EDBD-43EC-A740-DBE73D178CB4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591-2AF2-4DDD-99FE-0E7794581C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0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B0CC-EDBD-43EC-A740-DBE73D178CB4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591-2AF2-4DDD-99FE-0E7794581C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21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B0CC-EDBD-43EC-A740-DBE73D178CB4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591-2AF2-4DDD-99FE-0E7794581C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39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B0CC-EDBD-43EC-A740-DBE73D178CB4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591-2AF2-4DDD-99FE-0E7794581C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7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B0CC-EDBD-43EC-A740-DBE73D178CB4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591-2AF2-4DDD-99FE-0E7794581C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47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B0CC-EDBD-43EC-A740-DBE73D178CB4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591-2AF2-4DDD-99FE-0E7794581C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1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B0CC-EDBD-43EC-A740-DBE73D178CB4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591-2AF2-4DDD-99FE-0E7794581C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98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9B0CC-EDBD-43EC-A740-DBE73D178CB4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1F591-2AF2-4DDD-99FE-0E7794581C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12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3.xml"/><Relationship Id="rId18" Type="http://schemas.openxmlformats.org/officeDocument/2006/relationships/customXml" Target="../ink/ink6.xml"/><Relationship Id="rId3" Type="http://schemas.openxmlformats.org/officeDocument/2006/relationships/image" Target="../media/image1.png"/><Relationship Id="rId21" Type="http://schemas.openxmlformats.org/officeDocument/2006/relationships/customXml" Target="../ink/ink9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2.xml"/><Relationship Id="rId24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customXml" Target="../ink/ink4.xml"/><Relationship Id="rId23" Type="http://schemas.openxmlformats.org/officeDocument/2006/relationships/image" Target="../media/image9.png"/><Relationship Id="rId10" Type="http://schemas.openxmlformats.org/officeDocument/2006/relationships/image" Target="../media/image5.png"/><Relationship Id="rId19" Type="http://schemas.openxmlformats.org/officeDocument/2006/relationships/customXml" Target="../ink/ink7.xml"/><Relationship Id="rId4" Type="http://schemas.microsoft.com/office/2007/relationships/hdphoto" Target="../media/hdphoto1.wdp"/><Relationship Id="rId9" Type="http://schemas.openxmlformats.org/officeDocument/2006/relationships/customXml" Target="../ink/ink1.xml"/><Relationship Id="rId14" Type="http://schemas.openxmlformats.org/officeDocument/2006/relationships/image" Target="../media/image7.png"/><Relationship Id="rId22" Type="http://schemas.openxmlformats.org/officeDocument/2006/relationships/customXml" Target="../ink/ink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customXml" Target="../ink/ink11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BD11FA06-DC09-42DD-77E7-F9256D233C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0002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1" y="295276"/>
            <a:ext cx="1570318" cy="1032484"/>
          </a:xfrm>
          <a:prstGeom prst="rect">
            <a:avLst/>
          </a:prstGeom>
        </p:spPr>
      </p:pic>
      <p:pic>
        <p:nvPicPr>
          <p:cNvPr id="16" name="Imagem 15" descr="Forma&#10;&#10;Descrição gerada automaticamente com confiança média">
            <a:extLst>
              <a:ext uri="{FF2B5EF4-FFF2-40B4-BE49-F238E27FC236}">
                <a16:creationId xmlns:a16="http://schemas.microsoft.com/office/drawing/2014/main" id="{665E74D2-92C4-7999-9243-0D77A0BBC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5" y="6189346"/>
            <a:ext cx="1249477" cy="373379"/>
          </a:xfrm>
          <a:prstGeom prst="rect">
            <a:avLst/>
          </a:prstGeom>
        </p:spPr>
      </p:pic>
      <p:pic>
        <p:nvPicPr>
          <p:cNvPr id="18" name="Imagem 17" descr="Desenho de um rosto&#10;&#10;Descrição gerada automaticamente com confiança baixa">
            <a:extLst>
              <a:ext uri="{FF2B5EF4-FFF2-40B4-BE49-F238E27FC236}">
                <a16:creationId xmlns:a16="http://schemas.microsoft.com/office/drawing/2014/main" id="{D35D02B1-E57D-B070-8807-F90F98C25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84" y="147638"/>
            <a:ext cx="801526" cy="132776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EE5EE3-113E-EA68-B4DC-16FD5211B4E5}"/>
              </a:ext>
            </a:extLst>
          </p:cNvPr>
          <p:cNvSpPr txBox="1"/>
          <p:nvPr/>
        </p:nvSpPr>
        <p:spPr>
          <a:xfrm>
            <a:off x="6096000" y="210433"/>
            <a:ext cx="638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7D0B0B"/>
                </a:solidFill>
                <a:latin typeface="Freestyle Script" panose="030804020302050B0404" pitchFamily="66" charset="0"/>
              </a:rPr>
              <a:t>Tu és a Gloria do Esporte Nacional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40B9CD8-2193-554F-EEDB-40F018B4E9E4}"/>
              </a:ext>
            </a:extLst>
          </p:cNvPr>
          <p:cNvSpPr txBox="1"/>
          <p:nvPr/>
        </p:nvSpPr>
        <p:spPr>
          <a:xfrm>
            <a:off x="411481" y="1654326"/>
            <a:ext cx="4626212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7D0B0B"/>
                </a:solidFill>
                <a:latin typeface="Freestyle Script" panose="030804020302050B0404" pitchFamily="66" charset="0"/>
              </a:rPr>
              <a:t> </a:t>
            </a:r>
            <a:r>
              <a:rPr lang="pt-BR" sz="2800" dirty="0">
                <a:solidFill>
                  <a:srgbClr val="7D0B0B"/>
                </a:solidFill>
                <a:latin typeface="Freestyle Script" panose="030804020302050B0404" pitchFamily="66" charset="0"/>
              </a:rPr>
              <a:t>A camisa retrô retrata a época de luta e resistência nas décadas de 1930 e 1940, período na qual a cor vermelha tornou-se um forte símbolo de protesto. As 5 estrelas em cada lado do uniforme remete ao decacampeonato, uma das maiores conquistas da história do clube. </a:t>
            </a:r>
          </a:p>
        </p:txBody>
      </p:sp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75E68019-8C00-B9D7-8C2D-C26C2015F153}"/>
              </a:ext>
            </a:extLst>
          </p:cNvPr>
          <p:cNvSpPr/>
          <p:nvPr/>
        </p:nvSpPr>
        <p:spPr>
          <a:xfrm>
            <a:off x="10200396" y="2181995"/>
            <a:ext cx="442340" cy="412064"/>
          </a:xfrm>
          <a:custGeom>
            <a:avLst/>
            <a:gdLst>
              <a:gd name="connsiteX0" fmla="*/ 0 w 435196"/>
              <a:gd name="connsiteY0" fmla="*/ 0 h 415636"/>
              <a:gd name="connsiteX1" fmla="*/ 110021 w 435196"/>
              <a:gd name="connsiteY1" fmla="*/ 117356 h 415636"/>
              <a:gd name="connsiteX2" fmla="*/ 330064 w 435196"/>
              <a:gd name="connsiteY2" fmla="*/ 325174 h 415636"/>
              <a:gd name="connsiteX3" fmla="*/ 435196 w 435196"/>
              <a:gd name="connsiteY3" fmla="*/ 415636 h 415636"/>
              <a:gd name="connsiteX0" fmla="*/ 0 w 435196"/>
              <a:gd name="connsiteY0" fmla="*/ 0 h 415636"/>
              <a:gd name="connsiteX1" fmla="*/ 110021 w 435196"/>
              <a:gd name="connsiteY1" fmla="*/ 117356 h 415636"/>
              <a:gd name="connsiteX2" fmla="*/ 330064 w 435196"/>
              <a:gd name="connsiteY2" fmla="*/ 325174 h 415636"/>
              <a:gd name="connsiteX3" fmla="*/ 435196 w 435196"/>
              <a:gd name="connsiteY3" fmla="*/ 415636 h 415636"/>
              <a:gd name="connsiteX0" fmla="*/ 0 w 435196"/>
              <a:gd name="connsiteY0" fmla="*/ 0 h 415636"/>
              <a:gd name="connsiteX1" fmla="*/ 110021 w 435196"/>
              <a:gd name="connsiteY1" fmla="*/ 117356 h 415636"/>
              <a:gd name="connsiteX2" fmla="*/ 330064 w 435196"/>
              <a:gd name="connsiteY2" fmla="*/ 325174 h 415636"/>
              <a:gd name="connsiteX3" fmla="*/ 435196 w 435196"/>
              <a:gd name="connsiteY3" fmla="*/ 415636 h 415636"/>
              <a:gd name="connsiteX0" fmla="*/ 0 w 435196"/>
              <a:gd name="connsiteY0" fmla="*/ 0 h 415636"/>
              <a:gd name="connsiteX1" fmla="*/ 110021 w 435196"/>
              <a:gd name="connsiteY1" fmla="*/ 117356 h 415636"/>
              <a:gd name="connsiteX2" fmla="*/ 330064 w 435196"/>
              <a:gd name="connsiteY2" fmla="*/ 325174 h 415636"/>
              <a:gd name="connsiteX3" fmla="*/ 435196 w 435196"/>
              <a:gd name="connsiteY3" fmla="*/ 415636 h 415636"/>
              <a:gd name="connsiteX0" fmla="*/ 0 w 440554"/>
              <a:gd name="connsiteY0" fmla="*/ 0 h 415636"/>
              <a:gd name="connsiteX1" fmla="*/ 115379 w 440554"/>
              <a:gd name="connsiteY1" fmla="*/ 117356 h 415636"/>
              <a:gd name="connsiteX2" fmla="*/ 335422 w 440554"/>
              <a:gd name="connsiteY2" fmla="*/ 325174 h 415636"/>
              <a:gd name="connsiteX3" fmla="*/ 440554 w 440554"/>
              <a:gd name="connsiteY3" fmla="*/ 415636 h 415636"/>
              <a:gd name="connsiteX0" fmla="*/ 0 w 449484"/>
              <a:gd name="connsiteY0" fmla="*/ 0 h 410279"/>
              <a:gd name="connsiteX1" fmla="*/ 124309 w 449484"/>
              <a:gd name="connsiteY1" fmla="*/ 111999 h 410279"/>
              <a:gd name="connsiteX2" fmla="*/ 344352 w 449484"/>
              <a:gd name="connsiteY2" fmla="*/ 319817 h 410279"/>
              <a:gd name="connsiteX3" fmla="*/ 449484 w 449484"/>
              <a:gd name="connsiteY3" fmla="*/ 410279 h 410279"/>
              <a:gd name="connsiteX0" fmla="*/ 0 w 447698"/>
              <a:gd name="connsiteY0" fmla="*/ 0 h 410279"/>
              <a:gd name="connsiteX1" fmla="*/ 122523 w 447698"/>
              <a:gd name="connsiteY1" fmla="*/ 111999 h 410279"/>
              <a:gd name="connsiteX2" fmla="*/ 342566 w 447698"/>
              <a:gd name="connsiteY2" fmla="*/ 319817 h 410279"/>
              <a:gd name="connsiteX3" fmla="*/ 447698 w 447698"/>
              <a:gd name="connsiteY3" fmla="*/ 410279 h 410279"/>
              <a:gd name="connsiteX0" fmla="*/ 0 w 444126"/>
              <a:gd name="connsiteY0" fmla="*/ 0 h 410279"/>
              <a:gd name="connsiteX1" fmla="*/ 118951 w 444126"/>
              <a:gd name="connsiteY1" fmla="*/ 111999 h 410279"/>
              <a:gd name="connsiteX2" fmla="*/ 338994 w 444126"/>
              <a:gd name="connsiteY2" fmla="*/ 319817 h 410279"/>
              <a:gd name="connsiteX3" fmla="*/ 444126 w 444126"/>
              <a:gd name="connsiteY3" fmla="*/ 410279 h 410279"/>
              <a:gd name="connsiteX0" fmla="*/ 0 w 442340"/>
              <a:gd name="connsiteY0" fmla="*/ 0 h 412064"/>
              <a:gd name="connsiteX1" fmla="*/ 117165 w 442340"/>
              <a:gd name="connsiteY1" fmla="*/ 113784 h 412064"/>
              <a:gd name="connsiteX2" fmla="*/ 337208 w 442340"/>
              <a:gd name="connsiteY2" fmla="*/ 321602 h 412064"/>
              <a:gd name="connsiteX3" fmla="*/ 442340 w 442340"/>
              <a:gd name="connsiteY3" fmla="*/ 412064 h 4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340" h="412064">
                <a:moveTo>
                  <a:pt x="0" y="0"/>
                </a:moveTo>
                <a:cubicBezTo>
                  <a:pt x="27505" y="31580"/>
                  <a:pt x="60964" y="60184"/>
                  <a:pt x="117165" y="113784"/>
                </a:cubicBezTo>
                <a:lnTo>
                  <a:pt x="337208" y="321602"/>
                </a:lnTo>
                <a:cubicBezTo>
                  <a:pt x="391404" y="371315"/>
                  <a:pt x="416872" y="391689"/>
                  <a:pt x="442340" y="412064"/>
                </a:cubicBezTo>
              </a:path>
            </a:pathLst>
          </a:custGeom>
          <a:noFill/>
          <a:ln w="28575">
            <a:solidFill>
              <a:srgbClr val="F4E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Imagem 4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434B8698-00C8-FB56-1CDF-AC2DCF6036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91" y="6150114"/>
            <a:ext cx="1271983" cy="7078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45277F50-1F02-1996-0DCA-7A7BA4F16CB0}"/>
                  </a:ext>
                </a:extLst>
              </p14:cNvPr>
              <p14:cNvContentPartPr/>
              <p14:nvPr/>
            </p14:nvContentPartPr>
            <p14:xfrm>
              <a:off x="11734412" y="6219134"/>
              <a:ext cx="16200" cy="10440"/>
            </p14:xfrm>
          </p:contentPart>
        </mc:Choice>
        <mc:Fallback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45277F50-1F02-1996-0DCA-7A7BA4F16C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30092" y="6214814"/>
                <a:ext cx="248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613D3CDD-C9DD-0AA6-2BB7-2D652515C0AF}"/>
                  </a:ext>
                </a:extLst>
              </p14:cNvPr>
              <p14:cNvContentPartPr/>
              <p14:nvPr/>
            </p14:nvContentPartPr>
            <p14:xfrm>
              <a:off x="11664932" y="6264494"/>
              <a:ext cx="6480" cy="30600"/>
            </p14:xfrm>
          </p:contentPart>
        </mc:Choice>
        <mc:Fallback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613D3CDD-C9DD-0AA6-2BB7-2D652515C0A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60612" y="6260174"/>
                <a:ext cx="151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917A1A2A-382C-CE74-FD81-F2A254A3DFA8}"/>
                  </a:ext>
                </a:extLst>
              </p14:cNvPr>
              <p14:cNvContentPartPr/>
              <p14:nvPr/>
            </p14:nvContentPartPr>
            <p14:xfrm>
              <a:off x="11738372" y="6471854"/>
              <a:ext cx="360" cy="14040"/>
            </p14:xfrm>
          </p:contentPart>
        </mc:Choice>
        <mc:Fallback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917A1A2A-382C-CE74-FD81-F2A254A3DF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734052" y="6467534"/>
                <a:ext cx="9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E6CA2721-D860-0D42-8C86-FB3B2CCBEDF8}"/>
                  </a:ext>
                </a:extLst>
              </p14:cNvPr>
              <p14:cNvContentPartPr/>
              <p14:nvPr/>
            </p14:nvContentPartPr>
            <p14:xfrm>
              <a:off x="11758023" y="6231303"/>
              <a:ext cx="360" cy="360"/>
            </p14:xfrm>
          </p:contentPart>
        </mc:Choice>
        <mc:Fallback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E6CA2721-D860-0D42-8C86-FB3B2CCBEDF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753703" y="6226983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Agrupar 52">
            <a:extLst>
              <a:ext uri="{FF2B5EF4-FFF2-40B4-BE49-F238E27FC236}">
                <a16:creationId xmlns:a16="http://schemas.microsoft.com/office/drawing/2014/main" id="{E5F62A33-BA52-3C0B-EA95-D588187F96BD}"/>
              </a:ext>
            </a:extLst>
          </p:cNvPr>
          <p:cNvGrpSpPr/>
          <p:nvPr/>
        </p:nvGrpSpPr>
        <p:grpSpPr>
          <a:xfrm>
            <a:off x="11657742" y="6278662"/>
            <a:ext cx="360" cy="12960"/>
            <a:chOff x="11657742" y="6278662"/>
            <a:chExt cx="360" cy="1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FF74E237-D4C9-54F6-08D8-F319F00C470F}"/>
                    </a:ext>
                  </a:extLst>
                </p14:cNvPr>
                <p14:cNvContentPartPr/>
                <p14:nvPr/>
              </p14:nvContentPartPr>
              <p14:xfrm>
                <a:off x="11657742" y="6291262"/>
                <a:ext cx="360" cy="36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FF74E237-D4C9-54F6-08D8-F319F00C47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653422" y="628694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590C0DC5-C904-B222-B4E2-0D1002034AE2}"/>
                    </a:ext>
                  </a:extLst>
                </p14:cNvPr>
                <p14:cNvContentPartPr/>
                <p14:nvPr/>
              </p14:nvContentPartPr>
              <p14:xfrm>
                <a:off x="11657742" y="6278662"/>
                <a:ext cx="360" cy="36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590C0DC5-C904-B222-B4E2-0D1002034AE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653422" y="627434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1BE30992-AF66-AA7F-40BA-919858D9D375}"/>
                    </a:ext>
                  </a:extLst>
                </p14:cNvPr>
                <p14:cNvContentPartPr/>
                <p14:nvPr/>
              </p14:nvContentPartPr>
              <p14:xfrm>
                <a:off x="11657742" y="6278662"/>
                <a:ext cx="360" cy="36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1BE30992-AF66-AA7F-40BA-919858D9D37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653422" y="627434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6F699202-2DA7-D7B7-512A-1D865E0CE133}"/>
                  </a:ext>
                </a:extLst>
              </p14:cNvPr>
              <p14:cNvContentPartPr/>
              <p14:nvPr/>
            </p14:nvContentPartPr>
            <p14:xfrm>
              <a:off x="11674302" y="6344902"/>
              <a:ext cx="360" cy="360"/>
            </p14:xfrm>
          </p:contentPart>
        </mc:Choice>
        <mc:Fallback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6F699202-2DA7-D7B7-512A-1D865E0CE13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669982" y="6340582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56" name="Imagem 55" descr="Fundo preto com letras brancas&#10;&#10;Descrição gerada automaticamente">
            <a:extLst>
              <a:ext uri="{FF2B5EF4-FFF2-40B4-BE49-F238E27FC236}">
                <a16:creationId xmlns:a16="http://schemas.microsoft.com/office/drawing/2014/main" id="{DE2D55D0-9C32-F679-1EC9-8E85FCC354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91" y="6148982"/>
            <a:ext cx="1271983" cy="7078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7" name="Tinta 56">
                <a:extLst>
                  <a:ext uri="{FF2B5EF4-FFF2-40B4-BE49-F238E27FC236}">
                    <a16:creationId xmlns:a16="http://schemas.microsoft.com/office/drawing/2014/main" id="{193B1B8B-EF21-973B-A074-0DF4A8A7A344}"/>
                  </a:ext>
                </a:extLst>
              </p14:cNvPr>
              <p14:cNvContentPartPr/>
              <p14:nvPr/>
            </p14:nvContentPartPr>
            <p14:xfrm>
              <a:off x="11664932" y="6263362"/>
              <a:ext cx="6480" cy="30600"/>
            </p14:xfrm>
          </p:contentPart>
        </mc:Choice>
        <mc:Fallback>
          <p:pic>
            <p:nvPicPr>
              <p:cNvPr id="57" name="Tinta 56">
                <a:extLst>
                  <a:ext uri="{FF2B5EF4-FFF2-40B4-BE49-F238E27FC236}">
                    <a16:creationId xmlns:a16="http://schemas.microsoft.com/office/drawing/2014/main" id="{193B1B8B-EF21-973B-A074-0DF4A8A7A3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60612" y="6259042"/>
                <a:ext cx="151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8" name="Tinta 57">
                <a:extLst>
                  <a:ext uri="{FF2B5EF4-FFF2-40B4-BE49-F238E27FC236}">
                    <a16:creationId xmlns:a16="http://schemas.microsoft.com/office/drawing/2014/main" id="{E9B21E60-7260-E1EE-D86C-D3A2D98C5CAD}"/>
                  </a:ext>
                </a:extLst>
              </p14:cNvPr>
              <p14:cNvContentPartPr/>
              <p14:nvPr/>
            </p14:nvContentPartPr>
            <p14:xfrm>
              <a:off x="11758023" y="6230171"/>
              <a:ext cx="360" cy="360"/>
            </p14:xfrm>
          </p:contentPart>
        </mc:Choice>
        <mc:Fallback>
          <p:pic>
            <p:nvPicPr>
              <p:cNvPr id="58" name="Tinta 57">
                <a:extLst>
                  <a:ext uri="{FF2B5EF4-FFF2-40B4-BE49-F238E27FC236}">
                    <a16:creationId xmlns:a16="http://schemas.microsoft.com/office/drawing/2014/main" id="{E9B21E60-7260-E1EE-D86C-D3A2D98C5C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753703" y="6225851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CaixaDeTexto 59">
            <a:extLst>
              <a:ext uri="{FF2B5EF4-FFF2-40B4-BE49-F238E27FC236}">
                <a16:creationId xmlns:a16="http://schemas.microsoft.com/office/drawing/2014/main" id="{1C7EEBC4-51D1-4E45-078B-DC172B61E286}"/>
              </a:ext>
            </a:extLst>
          </p:cNvPr>
          <p:cNvSpPr txBox="1"/>
          <p:nvPr/>
        </p:nvSpPr>
        <p:spPr>
          <a:xfrm>
            <a:off x="1740960" y="6189345"/>
            <a:ext cx="65194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D0B0B"/>
                </a:solidFill>
                <a:latin typeface="Freestyle Script" panose="030804020302050B0404" pitchFamily="66" charset="0"/>
              </a:rPr>
              <a:t>Gustavo Cristhian</a:t>
            </a:r>
            <a:endParaRPr lang="pt-BR" sz="2800" dirty="0"/>
          </a:p>
        </p:txBody>
      </p:sp>
      <p:pic>
        <p:nvPicPr>
          <p:cNvPr id="62" name="Imagem 61" descr="Uma imagem contendo vestuário, camisa, homem, em pé&#10;&#10;Descrição gerada automaticamente">
            <a:extLst>
              <a:ext uri="{FF2B5EF4-FFF2-40B4-BE49-F238E27FC236}">
                <a16:creationId xmlns:a16="http://schemas.microsoft.com/office/drawing/2014/main" id="{DC3732BB-B531-EEFE-6EF9-45D18350A79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>
          <a:xfrm>
            <a:off x="5726864" y="957856"/>
            <a:ext cx="5522150" cy="5231489"/>
          </a:xfrm>
          <a:prstGeom prst="rect">
            <a:avLst/>
          </a:prstGeom>
          <a:ln w="28575">
            <a:solidFill>
              <a:srgbClr val="790909"/>
            </a:solidFill>
          </a:ln>
        </p:spPr>
      </p:pic>
      <p:pic>
        <p:nvPicPr>
          <p:cNvPr id="64" name="Imagem 63" descr="Uma imagem contendo objeto, escuro, voando, olhando&#10;&#10;Descrição gerada automaticamente">
            <a:extLst>
              <a:ext uri="{FF2B5EF4-FFF2-40B4-BE49-F238E27FC236}">
                <a16:creationId xmlns:a16="http://schemas.microsoft.com/office/drawing/2014/main" id="{8C55D2ED-2EB7-D87D-DDD3-2DE6811CE7E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8" t="63160"/>
          <a:stretch/>
        </p:blipFill>
        <p:spPr>
          <a:xfrm rot="2586693">
            <a:off x="10257086" y="2366758"/>
            <a:ext cx="376539" cy="218228"/>
          </a:xfrm>
          <a:prstGeom prst="rect">
            <a:avLst/>
          </a:prstGeom>
        </p:spPr>
      </p:pic>
      <p:pic>
        <p:nvPicPr>
          <p:cNvPr id="80" name="Imagem 79" descr="Uma imagem contendo objeto, escuro, voando, olhando&#10;&#10;Descrição gerada automaticamente">
            <a:extLst>
              <a:ext uri="{FF2B5EF4-FFF2-40B4-BE49-F238E27FC236}">
                <a16:creationId xmlns:a16="http://schemas.microsoft.com/office/drawing/2014/main" id="{734EACB3-41A4-5143-D61C-10F9EF4ED39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8" t="63160"/>
          <a:stretch/>
        </p:blipFill>
        <p:spPr>
          <a:xfrm rot="2586693">
            <a:off x="10077070" y="2184363"/>
            <a:ext cx="353062" cy="204622"/>
          </a:xfrm>
          <a:prstGeom prst="rect">
            <a:avLst/>
          </a:prstGeom>
        </p:spPr>
      </p:pic>
      <p:pic>
        <p:nvPicPr>
          <p:cNvPr id="82" name="Imagem 81" descr="Uma imagem contendo objeto, escuro, voando, olhando&#10;&#10;Descrição gerada automaticamente">
            <a:extLst>
              <a:ext uri="{FF2B5EF4-FFF2-40B4-BE49-F238E27FC236}">
                <a16:creationId xmlns:a16="http://schemas.microsoft.com/office/drawing/2014/main" id="{B1E58457-A56E-EAFF-78E9-345A42ABB7D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8" t="63160"/>
          <a:stretch/>
        </p:blipFill>
        <p:spPr>
          <a:xfrm rot="3102590">
            <a:off x="9872540" y="1947454"/>
            <a:ext cx="354641" cy="205537"/>
          </a:xfrm>
          <a:prstGeom prst="rect">
            <a:avLst/>
          </a:prstGeom>
        </p:spPr>
      </p:pic>
      <p:pic>
        <p:nvPicPr>
          <p:cNvPr id="83" name="Imagem 82" descr="Uma imagem contendo objeto, escuro, voando, olhando&#10;&#10;Descrição gerada automaticamente">
            <a:extLst>
              <a:ext uri="{FF2B5EF4-FFF2-40B4-BE49-F238E27FC236}">
                <a16:creationId xmlns:a16="http://schemas.microsoft.com/office/drawing/2014/main" id="{A8C0D8EC-3BBA-EFA8-1233-0DF6543D3BB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8" t="66274"/>
          <a:stretch/>
        </p:blipFill>
        <p:spPr>
          <a:xfrm rot="2532092">
            <a:off x="9638043" y="1737768"/>
            <a:ext cx="397843" cy="211087"/>
          </a:xfrm>
          <a:prstGeom prst="rect">
            <a:avLst/>
          </a:prstGeom>
        </p:spPr>
      </p:pic>
      <p:pic>
        <p:nvPicPr>
          <p:cNvPr id="84" name="Imagem 83" descr="Uma imagem contendo objeto, escuro, voando, olhando&#10;&#10;Descrição gerada automaticamente">
            <a:extLst>
              <a:ext uri="{FF2B5EF4-FFF2-40B4-BE49-F238E27FC236}">
                <a16:creationId xmlns:a16="http://schemas.microsoft.com/office/drawing/2014/main" id="{23AF1E76-A487-0D2C-C988-C01E8051A1F5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8" t="66015" b="1"/>
          <a:stretch/>
        </p:blipFill>
        <p:spPr>
          <a:xfrm rot="1424255">
            <a:off x="9338570" y="1588205"/>
            <a:ext cx="397843" cy="1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5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Forma&#10;&#10;Descrição gerada automaticamente com confiança média">
            <a:extLst>
              <a:ext uri="{FF2B5EF4-FFF2-40B4-BE49-F238E27FC236}">
                <a16:creationId xmlns:a16="http://schemas.microsoft.com/office/drawing/2014/main" id="{1ADA45C0-111C-91C1-F06A-03E0C1B3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5" y="6189346"/>
            <a:ext cx="1249477" cy="373379"/>
          </a:xfrm>
          <a:prstGeom prst="rect">
            <a:avLst/>
          </a:prstGeom>
        </p:spPr>
      </p:pic>
      <p:pic>
        <p:nvPicPr>
          <p:cNvPr id="23" name="Imagem 2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076AC1B9-AA8F-45E9-0460-025054A9E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91" y="6148982"/>
            <a:ext cx="1271983" cy="707886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A67484A0-B281-C9D7-8C55-9F9480930BA0}"/>
              </a:ext>
            </a:extLst>
          </p:cNvPr>
          <p:cNvGrpSpPr/>
          <p:nvPr/>
        </p:nvGrpSpPr>
        <p:grpSpPr>
          <a:xfrm>
            <a:off x="11655759" y="6207729"/>
            <a:ext cx="98640" cy="88200"/>
            <a:chOff x="11655759" y="6207729"/>
            <a:chExt cx="98640" cy="8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F41B981D-F459-AD5B-FF37-75202598D1A8}"/>
                    </a:ext>
                  </a:extLst>
                </p14:cNvPr>
                <p14:cNvContentPartPr/>
                <p14:nvPr/>
              </p14:nvContentPartPr>
              <p14:xfrm>
                <a:off x="11655759" y="6245889"/>
                <a:ext cx="15120" cy="5004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F41B981D-F459-AD5B-FF37-75202598D1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51439" y="6241569"/>
                  <a:ext cx="23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32E98012-31A2-F9CB-1D5F-52B4ED9F47C4}"/>
                    </a:ext>
                  </a:extLst>
                </p14:cNvPr>
                <p14:cNvContentPartPr/>
                <p14:nvPr/>
              </p14:nvContentPartPr>
              <p14:xfrm>
                <a:off x="11707959" y="6207729"/>
                <a:ext cx="46440" cy="1836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32E98012-31A2-F9CB-1D5F-52B4ED9F47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03639" y="6203409"/>
                  <a:ext cx="550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5F545026-66B6-6660-2F14-1EEB54877E7B}"/>
                  </a:ext>
                </a:extLst>
              </p14:cNvPr>
              <p14:cNvContentPartPr/>
              <p14:nvPr/>
            </p14:nvContentPartPr>
            <p14:xfrm>
              <a:off x="11738199" y="6466569"/>
              <a:ext cx="360" cy="5040"/>
            </p14:xfrm>
          </p:contentPart>
        </mc:Choice>
        <mc:Fallback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5F545026-66B6-6660-2F14-1EEB54877E7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33879" y="6462249"/>
                <a:ext cx="9000" cy="1368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Imagem 28" descr="Uma imagem contendo escuro, em pé, camisa, vestindo&#10;&#10;Descrição gerada automaticamente">
            <a:extLst>
              <a:ext uri="{FF2B5EF4-FFF2-40B4-BE49-F238E27FC236}">
                <a16:creationId xmlns:a16="http://schemas.microsoft.com/office/drawing/2014/main" id="{A67A8B3C-C421-A564-BBD6-735300376E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17" y="576630"/>
            <a:ext cx="5370074" cy="5572352"/>
          </a:xfrm>
          <a:prstGeom prst="rect">
            <a:avLst/>
          </a:prstGeom>
          <a:ln w="28575">
            <a:solidFill>
              <a:srgbClr val="7D0B0B"/>
            </a:solidFill>
          </a:ln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9BA41C7D-F75A-A294-F808-591A858AF9AA}"/>
              </a:ext>
            </a:extLst>
          </p:cNvPr>
          <p:cNvSpPr txBox="1"/>
          <p:nvPr/>
        </p:nvSpPr>
        <p:spPr>
          <a:xfrm>
            <a:off x="587863" y="576630"/>
            <a:ext cx="42068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7D0B0B"/>
                </a:solidFill>
                <a:latin typeface="Freestyle Script" panose="030804020302050B0404" pitchFamily="66" charset="0"/>
              </a:rPr>
              <a:t> </a:t>
            </a:r>
            <a:r>
              <a:rPr lang="pt-BR" sz="3600" dirty="0">
                <a:solidFill>
                  <a:srgbClr val="7D0B0B"/>
                </a:solidFill>
                <a:latin typeface="Freestyle Script" panose="030804020302050B0404" pitchFamily="66" charset="0"/>
              </a:rPr>
              <a:t>As cores predominantes são vermelho retrô e vermelho coral. Em cada lado da camisa há 5 estrelas. A ideia desse detalhe é representar o decacampeonato.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EBFBF37-330D-70F1-4886-D105C0AA1597}"/>
              </a:ext>
            </a:extLst>
          </p:cNvPr>
          <p:cNvSpPr txBox="1"/>
          <p:nvPr/>
        </p:nvSpPr>
        <p:spPr>
          <a:xfrm>
            <a:off x="1740960" y="6189345"/>
            <a:ext cx="65194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D0B0B"/>
                </a:solidFill>
                <a:latin typeface="Freestyle Script" panose="030804020302050B0404" pitchFamily="66" charset="0"/>
              </a:rPr>
              <a:t>Gustavo Cristhian</a:t>
            </a:r>
            <a:endParaRPr lang="pt-BR" sz="2800" dirty="0"/>
          </a:p>
        </p:txBody>
      </p:sp>
      <p:pic>
        <p:nvPicPr>
          <p:cNvPr id="37" name="Imagem 36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52319198-C3D1-9CB8-DB86-8AAB9417BC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t="22391" r="14078"/>
          <a:stretch/>
        </p:blipFill>
        <p:spPr>
          <a:xfrm>
            <a:off x="1277023" y="3560975"/>
            <a:ext cx="3723667" cy="2258132"/>
          </a:xfrm>
          <a:prstGeom prst="rect">
            <a:avLst/>
          </a:prstGeom>
          <a:ln w="28575">
            <a:solidFill>
              <a:srgbClr val="790909"/>
            </a:solidFill>
          </a:ln>
        </p:spPr>
      </p:pic>
    </p:spTree>
    <p:extLst>
      <p:ext uri="{BB962C8B-B14F-4D97-AF65-F5344CB8AC3E}">
        <p14:creationId xmlns:p14="http://schemas.microsoft.com/office/powerpoint/2010/main" val="189329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orma&#10;&#10;Descrição gerada automaticamente com confiança média">
            <a:extLst>
              <a:ext uri="{FF2B5EF4-FFF2-40B4-BE49-F238E27FC236}">
                <a16:creationId xmlns:a16="http://schemas.microsoft.com/office/drawing/2014/main" id="{58C06E05-5D26-5AA5-70C8-884F8AC4D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5" y="6189346"/>
            <a:ext cx="1249477" cy="373379"/>
          </a:xfrm>
          <a:prstGeom prst="rect">
            <a:avLst/>
          </a:prstGeom>
        </p:spPr>
      </p:pic>
      <p:pic>
        <p:nvPicPr>
          <p:cNvPr id="11" name="Imagem 10" descr="Homem de camisa vermelha&#10;&#10;Descrição gerada automaticamente com confiança baixa">
            <a:extLst>
              <a:ext uri="{FF2B5EF4-FFF2-40B4-BE49-F238E27FC236}">
                <a16:creationId xmlns:a16="http://schemas.microsoft.com/office/drawing/2014/main" id="{87292975-60C1-6286-5A8F-7AD6B3384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3" y="475975"/>
            <a:ext cx="5651255" cy="5308754"/>
          </a:xfrm>
          <a:prstGeom prst="rect">
            <a:avLst/>
          </a:prstGeom>
          <a:ln w="28575">
            <a:solidFill>
              <a:srgbClr val="7D0B0B"/>
            </a:solidFill>
          </a:ln>
        </p:spPr>
      </p:pic>
      <p:pic>
        <p:nvPicPr>
          <p:cNvPr id="13" name="Imagem 12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426A2497-000F-8370-867C-275643FAF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76" y="475975"/>
            <a:ext cx="5740913" cy="5308754"/>
          </a:xfrm>
          <a:prstGeom prst="rect">
            <a:avLst/>
          </a:prstGeom>
          <a:ln w="28575">
            <a:solidFill>
              <a:srgbClr val="7D0B0B"/>
            </a:solidFill>
          </a:ln>
        </p:spPr>
      </p:pic>
      <p:pic>
        <p:nvPicPr>
          <p:cNvPr id="15" name="Imagem 1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F83965A8-233C-6455-96E2-6F10CEDD5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91" y="6148982"/>
            <a:ext cx="1271983" cy="70788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78A7E26-FB24-EBBA-2F3E-D6F62F568BE1}"/>
              </a:ext>
            </a:extLst>
          </p:cNvPr>
          <p:cNvSpPr txBox="1"/>
          <p:nvPr/>
        </p:nvSpPr>
        <p:spPr>
          <a:xfrm>
            <a:off x="1740960" y="6189345"/>
            <a:ext cx="65194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D0B0B"/>
                </a:solidFill>
                <a:latin typeface="Freestyle Script" panose="030804020302050B0404" pitchFamily="66" charset="0"/>
              </a:rPr>
              <a:t>Gustavo Cristhian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8035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A85CCC93-686C-18CF-FA24-309373829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5" y="6189346"/>
            <a:ext cx="1249477" cy="37337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1EB28A3-BEB7-0BEC-E78A-6387DFA83742}"/>
              </a:ext>
            </a:extLst>
          </p:cNvPr>
          <p:cNvSpPr txBox="1"/>
          <p:nvPr/>
        </p:nvSpPr>
        <p:spPr>
          <a:xfrm>
            <a:off x="1740960" y="6189345"/>
            <a:ext cx="65194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D0B0B"/>
                </a:solidFill>
                <a:latin typeface="Freestyle Script" panose="030804020302050B0404" pitchFamily="66" charset="0"/>
              </a:rPr>
              <a:t>Gustavo Cristhian</a:t>
            </a:r>
            <a:endParaRPr lang="pt-BR" sz="2800" dirty="0"/>
          </a:p>
        </p:txBody>
      </p:sp>
      <p:pic>
        <p:nvPicPr>
          <p:cNvPr id="8" name="Imagem 7" descr="Uma imagem contendo pessoa, vestuário, camisa, em pé&#10;&#10;Descrição gerada automaticamente">
            <a:extLst>
              <a:ext uri="{FF2B5EF4-FFF2-40B4-BE49-F238E27FC236}">
                <a16:creationId xmlns:a16="http://schemas.microsoft.com/office/drawing/2014/main" id="{292EB7DF-2E38-9199-B328-2823BBD0B6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"/>
          <a:stretch/>
        </p:blipFill>
        <p:spPr>
          <a:xfrm>
            <a:off x="6183403" y="444898"/>
            <a:ext cx="5832406" cy="5342561"/>
          </a:xfrm>
          <a:prstGeom prst="rect">
            <a:avLst/>
          </a:prstGeom>
          <a:ln w="28575">
            <a:solidFill>
              <a:srgbClr val="7D0B0B"/>
            </a:solidFill>
          </a:ln>
        </p:spPr>
      </p:pic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6A907591-2CA4-468A-A148-B54422C2A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91" y="6148982"/>
            <a:ext cx="1271983" cy="707886"/>
          </a:xfrm>
          <a:prstGeom prst="rect">
            <a:avLst/>
          </a:prstGeom>
        </p:spPr>
      </p:pic>
      <p:pic>
        <p:nvPicPr>
          <p:cNvPr id="11" name="Imagem 10" descr="Homem de camisa vermelha&#10;&#10;Descrição gerada automaticamente com confiança baixa">
            <a:extLst>
              <a:ext uri="{FF2B5EF4-FFF2-40B4-BE49-F238E27FC236}">
                <a16:creationId xmlns:a16="http://schemas.microsoft.com/office/drawing/2014/main" id="{C0F22A5B-DFFF-656C-BB0C-6CA54333B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6"/>
          <a:stretch/>
        </p:blipFill>
        <p:spPr>
          <a:xfrm>
            <a:off x="176191" y="444898"/>
            <a:ext cx="5787459" cy="5342561"/>
          </a:xfrm>
          <a:prstGeom prst="rect">
            <a:avLst/>
          </a:prstGeom>
          <a:ln w="28575">
            <a:solidFill>
              <a:srgbClr val="7D0B0B"/>
            </a:solidFill>
          </a:ln>
        </p:spPr>
      </p:pic>
    </p:spTree>
    <p:extLst>
      <p:ext uri="{BB962C8B-B14F-4D97-AF65-F5344CB8AC3E}">
        <p14:creationId xmlns:p14="http://schemas.microsoft.com/office/powerpoint/2010/main" val="272350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98</Words>
  <Application>Microsoft Office PowerPoint</Application>
  <PresentationFormat>Widescreen</PresentationFormat>
  <Paragraphs>9</Paragraphs>
  <Slides>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Freestyle Script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eniolima@itatiaia.com.br</dc:creator>
  <cp:lastModifiedBy>eniolima@itatiaia.com.br</cp:lastModifiedBy>
  <cp:revision>5</cp:revision>
  <dcterms:created xsi:type="dcterms:W3CDTF">2022-05-14T20:08:18Z</dcterms:created>
  <dcterms:modified xsi:type="dcterms:W3CDTF">2022-05-19T18:30:55Z</dcterms:modified>
</cp:coreProperties>
</file>